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-146180/?no_redirect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nguerde.com/TTF-228408-audio.html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dn.mysitemyway.com/etc-mysitemyway/icons/legacy-previews/icons-256/glossy-silver-icons-alphanumeric/070957-glossy-silver-icon-alphanumeric-bracket-curley2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https://pixabay.com/p-146180/?no_redirect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http://anguerde.com/TTF-228408-audio.html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 of boss instead of icon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 of doggo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boss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http://cdn.mysitemyway.com/etc-mysitemyway/icons/legacy-previews/icons-256/glossy-silver-icons-alphanumeric/070957-glossy-silver-icon-alphanumeric-bracket-curley2.png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Maybe show bosses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Mutation Station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1007 - Grape Slushie Studios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Cutscenes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Made using UE4 Cinematics editor (Sequences)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Cutscene plays for each room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Introduces environment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Introduces boss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60 FPS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10 seconds each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40" y="1204362"/>
            <a:ext cx="3012057" cy="273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Directional Audio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Weapon audio assets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Drill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Laser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Voice-Over audio assets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Normal Dialogue VO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Authentic Russian VO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Authentic Breathing VO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Real </a:t>
            </a:r>
            <a:r>
              <a:rPr lang="en"/>
              <a:t>Dog VO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Other audio assets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Footsteps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Ambience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Soundtrack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168" y="1259787"/>
            <a:ext cx="3326128" cy="26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 </a:t>
            </a:r>
            <a:r>
              <a:rPr lang="en"/>
              <a:t>Aesthetic</a:t>
            </a:r>
            <a:r>
              <a:rPr lang="en"/>
              <a:t> Design Features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5522700" cy="38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Creepy/Humorous Feel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Weapons and gear consisting of authentic Astronaut Tools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Capture the feel of a true space theme inspired by real space station and sci-fi space movies and games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Includes my </a:t>
            </a:r>
            <a:r>
              <a:rPr lang="en"/>
              <a:t>interpretation</a:t>
            </a:r>
            <a:r>
              <a:rPr lang="en"/>
              <a:t> of a human who survived and </a:t>
            </a:r>
            <a:r>
              <a:rPr lang="en"/>
              <a:t>displays</a:t>
            </a:r>
            <a:r>
              <a:rPr lang="en"/>
              <a:t> effects of exposure to vacuum of space (Extreme Swelling, horrible burns, no blood pressure, boiling blood and cellular mutation)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399" y="1116650"/>
            <a:ext cx="3004800" cy="348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Weapons/Tools</a:t>
            </a:r>
          </a:p>
        </p:txBody>
      </p:sp>
      <p:pic>
        <p:nvPicPr>
          <p:cNvPr descr="Image result for astronaut mech arm claw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749" y="331664"/>
            <a:ext cx="2793099" cy="2016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stronaut jet pack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75" y="1117874"/>
            <a:ext cx="2793099" cy="2094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istolgrip astronaut"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864" y="257824"/>
            <a:ext cx="2048485" cy="26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9449" y="2562024"/>
            <a:ext cx="1974450" cy="25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1249" y="3312849"/>
            <a:ext cx="3203583" cy="16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4112" y="3356149"/>
            <a:ext cx="2234482" cy="16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589950" y="2941500"/>
            <a:ext cx="6941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Jetpack                                Pistol grip Tool                    Mech Claw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Design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Each Boss room designed specifically for select boss fight style and gameplay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Volski’s Room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room is created for shooting fights as cover and obstacles litter this level for an advantage to dodge and escape from Volski’s claw beam.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75" y="1990050"/>
            <a:ext cx="6272775" cy="300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Cerberous Room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Designed with access to upper vents, to be accessed for better vantage and attack positioning.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187" y="1984650"/>
            <a:ext cx="6669626" cy="31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Grabapple Room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level was built wide and empty as Grabapple’s attack sends objects scattering around the room and towards you.  This allows the player much needed </a:t>
            </a:r>
            <a:r>
              <a:rPr lang="en"/>
              <a:t>maneuverability</a:t>
            </a:r>
            <a:r>
              <a:rPr lang="en"/>
              <a:t> space to shoot, jetpack, or close in on the boss.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847" y="2287374"/>
            <a:ext cx="6006248" cy="28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Sensus Sui Room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boss room was made with ample space in both a </a:t>
            </a:r>
            <a:r>
              <a:rPr lang="en"/>
              <a:t>horizontal</a:t>
            </a:r>
            <a:r>
              <a:rPr lang="en"/>
              <a:t> and vertical direction as both you and this boss will have all weapons to use as you see fit, complete with a glass dome!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762" y="2304324"/>
            <a:ext cx="5998474" cy="28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Characters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past crew members of yours, now mutated physically &amp;/or mentally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199" y="1931900"/>
            <a:ext cx="1862500" cy="3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64675"/>
            <a:ext cx="205438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5650" y="2377324"/>
            <a:ext cx="1718127" cy="23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51159" y="2377317"/>
            <a:ext cx="1589000" cy="276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0200" y="1617050"/>
            <a:ext cx="2290175" cy="27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7746450" y="2071675"/>
            <a:ext cx="51345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Player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702625" y="1804225"/>
            <a:ext cx="51345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0" y="4606775"/>
            <a:ext cx="75582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2"/>
                </a:solidFill>
              </a:rPr>
              <a:t>Quartermaster Volskoi         Cerberus          Doctor Grabapple             Sensus Sui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IMGD 4000 - Developers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Jonas Mcgowan-Martin, Team Lead and Overwatch Tank Expert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Chris Griffin, Sphugr, Bugr, and Dugr Creator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Natasha Kononenko, Fluent Russian Speaker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Nick Wong, IMGD Minor Expert and Alpha World Record Holder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IMGD 4500 - Artist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Liam Miller, Thriller Animation expert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Website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nswong.github.io/IMGD4000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Rigging and Animation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to Mixamo, I utilized the Autorig feature and discovered I had access to numbers of free animations which I utilized as well.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450" y="2671924"/>
            <a:ext cx="3379649" cy="189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85949"/>
            <a:ext cx="4626475" cy="29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VIDEO TIME!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 title="MutationStationDemo.mp4"/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Elevator Pitch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“A third person boss-rush combat game where you are an astronaut trapped in a destroyed space station. Fight through your mutated former colleagues and take their equipment to escape the station before you succumb to the exposure of space.”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Major Art and Technical Features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Player Controls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Opponent AI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3rd-person Camera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Directional Audio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Randomized Boss Order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Weapons/Tools inspired by Real Astronaut Gear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Modular Level Designs build for specific combat scenarios/styles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76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Objective: Defeat each boss to move onto the next room. Defeat all bosses to win the game.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11700" y="1954400"/>
            <a:ext cx="40641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Basic Controls: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W: Forward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A: Left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S: Backwards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D: Right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Left-Click: Drill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Hold Left-Shift: Sprint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600">
                <a:solidFill>
                  <a:schemeClr val="lt2"/>
                </a:solidFill>
              </a:rPr>
              <a:t>Spacebar: Jump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375800" y="1954400"/>
            <a:ext cx="44565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Advanced Controls: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Right-Click: Fire laser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Hold Right-Click: Charge laser,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Release Right-Click: Fire charged laser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Hold Spacebar: Use Jetpack, consumes Fuel resource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Press E: Fire Grappling Hook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</a:pPr>
            <a:r>
              <a:rPr lang="en" sz="1600">
                <a:solidFill>
                  <a:schemeClr val="lt2"/>
                </a:solidFill>
              </a:rPr>
              <a:t>Hold E: Pull towards target location Release E: Release Grappling Hook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Unlocked by defeating Quartermaster Volskoi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Long-range weapon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Spammable but low damage (with cooldown)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charge up for more damage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Player slowed while charging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Press right-click to fire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Hold right-click to charge 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Release right-click to fire charged laser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938" y="1208556"/>
            <a:ext cx="2726361" cy="27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Jetpack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Unlocked by defeating Cerberus the Canine Cosmonaut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Aerial Mobility Equipment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Consumes Fuel Resource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Regain Fuel by not using Jetpack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Hold Spacebar to activate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Release to fall down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275" y="2138615"/>
            <a:ext cx="3150025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Grappling Hook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Unlocked by defeating Doctor Grabapple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3D-</a:t>
            </a:r>
            <a:r>
              <a:rPr lang="en"/>
              <a:t>Maneuverability Equipment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a cooldown system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Pulls player towards target location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Press E to launch grappling hook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Hold E to pull player towards hook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Release E to unhook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708" y="1217187"/>
            <a:ext cx="2742591" cy="27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Bosses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611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Ordinary Bosses: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Quartermaster Volskoi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Cerberus the Canine Cosmonaut		Randomized Order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Doctor Grabapple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Final Boss: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S̶̛̻͛̍͐̓̊̋͠E̷̖̓̊̀̽̈́̂͘̚N̴̥̫̯͗ͅS̷̹̅̏̿͊̎͛͂͝͝Ư̷̬̇̐̔Ŝ̶̪͍̎͌̑͠ ̴̻̞̀̋̉̾͠͝S̷̢̛͍̻̮͈̩̣̊̉͌͗̓ͅU̶͖̬͖͎̦̱̍̏̂͗Ḭ̴͌͛̓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337" y="1124250"/>
            <a:ext cx="2247175" cy="2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